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1" r:id="rId4"/>
    <p:sldId id="262" r:id="rId5"/>
    <p:sldId id="267" r:id="rId6"/>
    <p:sldId id="263" r:id="rId7"/>
    <p:sldId id="268" r:id="rId8"/>
    <p:sldId id="269" r:id="rId9"/>
    <p:sldId id="270" r:id="rId10"/>
    <p:sldId id="264" r:id="rId11"/>
    <p:sldId id="271" r:id="rId12"/>
    <p:sldId id="256" r:id="rId13"/>
    <p:sldId id="257" r:id="rId14"/>
    <p:sldId id="258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230-11AD-49C3-A6DF-EB022454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5D8C-3925-4172-BAA2-C45E487EB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BFB7E-50A6-4AA6-BC28-409FA16C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6CDCA-F7D0-4196-AA51-49A692B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42520-9786-4258-9AC8-E1D3E12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524B-2790-4A08-B8FF-C770ED40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6B434-8AF9-4B68-9ADC-70CFC368A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2AFD-4189-4CA6-B3AE-1E7120F0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1856B-36E7-4A8F-930D-BF9A483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3659-F75F-4517-A9C0-6BC38FAB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5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FB8EC-CD3E-4435-8A00-CC78C1DD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39072-B110-41EE-94C7-DF3257B1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16299-D5D3-4E5B-A104-D2AA46D8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EE7-CA00-47A1-82E8-EF7C82D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F2B1-4B9C-4922-A01A-FC8D797C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B66-0605-4C24-8A3F-911872F8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39B75-DCFB-4234-966E-726A8E0D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49F3-C4A7-4CD7-9119-2C6F4578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C547-61CA-46B7-9D59-D406AAA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6AF1-3D0F-40D2-8FCE-0FDD4ACD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FDF-4496-46A9-9073-43F9465F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C410-D64F-41E4-AECD-07138E39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E2AD-9645-44EC-90C2-FDC0B70A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44327-29D6-4437-8618-82B60510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4B46-9525-4F4E-9652-6F0D2DB1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5EB-966E-48F5-87A5-14B9A75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8C7B-C23C-4BBE-B8A8-CD7A1234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768F6-BD5C-478D-98DA-3E928DC51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0431-0580-46C2-A845-A0EA009E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E044D-E206-4416-91D7-840AF91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CCB22-059E-4E6B-8323-82CD70FF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0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3A5D-03CA-4AD6-9087-9F6D90CE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9FAAE-D2F7-47CD-8876-4846CB1C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CDB63-7887-4B6E-BC71-44861D35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0BE1F-7709-4BD0-B34D-D45E466ED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D71EC-1C22-4956-A9BF-7C5E9E0D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A12E6-29DE-4AA8-A1E2-7EDD0519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9A2C2-CB0C-47C9-83A6-C247824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9FDF9-FAA3-4E77-A736-9B886F52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6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533E-7017-4E79-B64B-45C8DFA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29113-8A7D-4690-9975-1FEAA86C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7AE86-20AB-4AE6-B1D1-F75652F8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B78B-F9B5-4741-8C23-624DEDC4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D16E1-0497-4928-90BC-6930DC16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553D2-2138-40F1-A5E6-6B390F74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85807-6122-4F30-9CF5-99BD6063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3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050D-2B7B-4AA1-98BF-6CD20281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AB3F-9558-4A61-9E49-66F92928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A2422-9459-4F52-B67F-EFCA1230F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2178-C6C6-4283-91C7-130F8157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079C7-69CF-4216-A0FC-3B98D7F9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A0F2C-178C-4EA7-8D46-F0B476CD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721F-3120-43B4-9EBB-F5F04213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DA993-0EEA-43DE-98A5-3CCE7E673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EB8AC-DB6E-40B4-BAB1-9913F9B91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5005-6859-4F77-8696-262CE043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AB51-1A0D-4F95-8A65-331FA3FF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C7A30-2CFE-44D9-A755-3724627D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9FA8A-0ED5-4B01-8D03-904176D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D6CB-4E2B-4608-9A13-B1D6C700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57C6-7939-48E1-AEEC-011ADCE9C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F30A-7D94-48FE-A200-EDDA301AAE92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5017-EFBE-4908-B48F-99292A4F8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EE72-D9B5-4376-9E3E-F50461EB3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2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B3A14-2508-4E90-ABD5-22D4F8ADA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9" t="34969" r="68684" b="37987"/>
          <a:stretch/>
        </p:blipFill>
        <p:spPr>
          <a:xfrm>
            <a:off x="224287" y="120769"/>
            <a:ext cx="2639683" cy="1854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020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F76C70-44E8-4FBB-A574-C755B0C2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1" t="31773" r="73109" b="40851"/>
          <a:stretch/>
        </p:blipFill>
        <p:spPr>
          <a:xfrm>
            <a:off x="175098" y="184826"/>
            <a:ext cx="4348264" cy="3330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E13F8-9578-4BFB-B054-43D3A3FC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t="51255" r="77275" b="29787"/>
          <a:stretch/>
        </p:blipFill>
        <p:spPr>
          <a:xfrm>
            <a:off x="175098" y="3622049"/>
            <a:ext cx="4348264" cy="28770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87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75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A4C69-CDEB-47CA-AB8A-DE7416BE3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19"/>
          <a:stretch/>
        </p:blipFill>
        <p:spPr>
          <a:xfrm>
            <a:off x="149086" y="237753"/>
            <a:ext cx="10903227" cy="3087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0B34BE-126B-4FF2-AC9A-87583D60DD51}"/>
              </a:ext>
            </a:extLst>
          </p:cNvPr>
          <p:cNvSpPr/>
          <p:nvPr/>
        </p:nvSpPr>
        <p:spPr>
          <a:xfrm>
            <a:off x="2335696" y="2753139"/>
            <a:ext cx="3607904" cy="387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C0E298-1EE5-4E33-BE67-4B8C02B5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3" y="294031"/>
            <a:ext cx="10371791" cy="39698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273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A6C5D-6A61-48EC-8996-629E2CFD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6" y="242530"/>
            <a:ext cx="11777869" cy="33528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91B1D-C108-4B59-91B8-5ABC53C76692}"/>
              </a:ext>
            </a:extLst>
          </p:cNvPr>
          <p:cNvSpPr/>
          <p:nvPr/>
        </p:nvSpPr>
        <p:spPr>
          <a:xfrm>
            <a:off x="2564297" y="2166730"/>
            <a:ext cx="2107094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D6026-F6C3-4730-8680-0551DA33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197938"/>
            <a:ext cx="11416748" cy="4267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5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084AA-E25E-4F9B-83C6-56CDC2AD0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6"/>
          <a:stretch/>
        </p:blipFill>
        <p:spPr>
          <a:xfrm>
            <a:off x="191905" y="437321"/>
            <a:ext cx="10989618" cy="46515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55580-A8C2-4E32-BFAA-B4F39812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00" y="437321"/>
            <a:ext cx="4352096" cy="14265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8C8142-5E71-4D59-8EAE-FFC1B373ABE2}"/>
              </a:ext>
            </a:extLst>
          </p:cNvPr>
          <p:cNvSpPr/>
          <p:nvPr/>
        </p:nvSpPr>
        <p:spPr>
          <a:xfrm>
            <a:off x="6927574" y="506896"/>
            <a:ext cx="4253949" cy="1222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4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6C6CA-A6E4-4C59-AA0E-18FF2514A11B}"/>
              </a:ext>
            </a:extLst>
          </p:cNvPr>
          <p:cNvSpPr txBox="1"/>
          <p:nvPr/>
        </p:nvSpPr>
        <p:spPr>
          <a:xfrm>
            <a:off x="4750161" y="2675107"/>
            <a:ext cx="1810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Result </a:t>
            </a:r>
          </a:p>
          <a:p>
            <a:r>
              <a:rPr lang="en-IN" sz="2800" dirty="0">
                <a:sym typeface="Wingdings" panose="05000000000000000000" pitchFamily="2" charset="2"/>
              </a:rPr>
              <a:t>Save :- File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4469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2165F-1EC0-4F1F-A69A-6F760499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1" t="22837" r="28871" b="51489"/>
          <a:stretch/>
        </p:blipFill>
        <p:spPr>
          <a:xfrm>
            <a:off x="175096" y="612844"/>
            <a:ext cx="10246612" cy="28015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7918D2-07AA-4966-9AA1-7FD2581DD3E2}"/>
              </a:ext>
            </a:extLst>
          </p:cNvPr>
          <p:cNvSpPr/>
          <p:nvPr/>
        </p:nvSpPr>
        <p:spPr>
          <a:xfrm>
            <a:off x="175096" y="2607015"/>
            <a:ext cx="2354095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52351-4734-447D-A4D8-28D6457AC43D}"/>
              </a:ext>
            </a:extLst>
          </p:cNvPr>
          <p:cNvSpPr/>
          <p:nvPr/>
        </p:nvSpPr>
        <p:spPr>
          <a:xfrm>
            <a:off x="2846960" y="1767194"/>
            <a:ext cx="2649168" cy="11316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753A7-D2E1-41CB-81CE-2CDEF1F2F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58768" r="68942" b="39055"/>
          <a:stretch/>
        </p:blipFill>
        <p:spPr>
          <a:xfrm>
            <a:off x="175096" y="184826"/>
            <a:ext cx="5982510" cy="3112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63E190-E784-459D-9588-814774859098}"/>
              </a:ext>
            </a:extLst>
          </p:cNvPr>
          <p:cNvSpPr/>
          <p:nvPr/>
        </p:nvSpPr>
        <p:spPr>
          <a:xfrm>
            <a:off x="1352143" y="689050"/>
            <a:ext cx="544751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0E402-5D59-4C92-AD6E-656E0DD45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" t="57731" r="57240" b="33049"/>
          <a:stretch/>
        </p:blipFill>
        <p:spPr>
          <a:xfrm>
            <a:off x="175096" y="3737046"/>
            <a:ext cx="7529210" cy="1143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67A06-DA52-4650-BABF-9029773A6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2" t="58799" r="60698" b="39079"/>
          <a:stretch/>
        </p:blipFill>
        <p:spPr>
          <a:xfrm>
            <a:off x="175096" y="5408582"/>
            <a:ext cx="7529210" cy="2918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225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F11DD-7C53-4B26-93ED-ADBAB0760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" t="58551" r="60808" b="39132"/>
          <a:stretch/>
        </p:blipFill>
        <p:spPr>
          <a:xfrm>
            <a:off x="209145" y="75704"/>
            <a:ext cx="8120270" cy="342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921CE-20E4-436F-984C-10DC9B619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4" t="23262" r="29646" b="48369"/>
          <a:stretch/>
        </p:blipFill>
        <p:spPr>
          <a:xfrm>
            <a:off x="209145" y="496104"/>
            <a:ext cx="8120270" cy="24784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641E1-238C-4743-A0D6-A9B32E855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6" t="58581" r="53072" b="38866"/>
          <a:stretch/>
        </p:blipFill>
        <p:spPr>
          <a:xfrm>
            <a:off x="209146" y="3107984"/>
            <a:ext cx="8516565" cy="323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60859-09F7-48D1-8ED9-6F1D70A3C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53" t="22978" r="33126" b="43546"/>
          <a:stretch/>
        </p:blipFill>
        <p:spPr>
          <a:xfrm>
            <a:off x="209145" y="3511684"/>
            <a:ext cx="8516566" cy="32681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98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6C6CA-A6E4-4C59-AA0E-18FF2514A11B}"/>
              </a:ext>
            </a:extLst>
          </p:cNvPr>
          <p:cNvSpPr txBox="1"/>
          <p:nvPr/>
        </p:nvSpPr>
        <p:spPr>
          <a:xfrm>
            <a:off x="4619934" y="2675107"/>
            <a:ext cx="2070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Result </a:t>
            </a:r>
          </a:p>
          <a:p>
            <a:r>
              <a:rPr lang="en-IN" sz="2800" dirty="0">
                <a:sym typeface="Wingdings" panose="05000000000000000000" pitchFamily="2" charset="2"/>
              </a:rPr>
              <a:t>Save :- Table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174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19A39-EE05-49CB-AB0F-7232A8ECA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9" t="36956" r="67331" b="34638"/>
          <a:stretch/>
        </p:blipFill>
        <p:spPr>
          <a:xfrm>
            <a:off x="179114" y="754316"/>
            <a:ext cx="5034911" cy="3173128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5C554-144E-4393-BE0E-9FE295FEE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" t="33616" r="79846" b="63121"/>
          <a:stretch/>
        </p:blipFill>
        <p:spPr>
          <a:xfrm>
            <a:off x="179114" y="282103"/>
            <a:ext cx="2855915" cy="38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02B44F-1426-4BDC-8CD3-C925DD1D6C7A}"/>
              </a:ext>
            </a:extLst>
          </p:cNvPr>
          <p:cNvSpPr/>
          <p:nvPr/>
        </p:nvSpPr>
        <p:spPr>
          <a:xfrm>
            <a:off x="159658" y="282102"/>
            <a:ext cx="5034910" cy="36453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4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7DD45-91A5-4392-AB09-D2E95D20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41419" r="67789" b="19716"/>
          <a:stretch/>
        </p:blipFill>
        <p:spPr>
          <a:xfrm>
            <a:off x="194554" y="145916"/>
            <a:ext cx="4798504" cy="42412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30DC6-A51F-4634-84EA-FF417AFC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9" t="22753" r="39949" b="30290"/>
          <a:stretch/>
        </p:blipFill>
        <p:spPr>
          <a:xfrm>
            <a:off x="5140645" y="145916"/>
            <a:ext cx="6889466" cy="42412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68BE8-03D0-418D-A473-0D9889417FB5}"/>
              </a:ext>
            </a:extLst>
          </p:cNvPr>
          <p:cNvSpPr/>
          <p:nvPr/>
        </p:nvSpPr>
        <p:spPr>
          <a:xfrm>
            <a:off x="184826" y="194556"/>
            <a:ext cx="3210127" cy="291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E68FC-C5A8-41B8-824F-80AD2AB5FF9E}"/>
              </a:ext>
            </a:extLst>
          </p:cNvPr>
          <p:cNvSpPr/>
          <p:nvPr/>
        </p:nvSpPr>
        <p:spPr>
          <a:xfrm>
            <a:off x="194555" y="1631009"/>
            <a:ext cx="2217906" cy="479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3278A-A920-4C01-89A1-FB74DC0A5729}"/>
              </a:ext>
            </a:extLst>
          </p:cNvPr>
          <p:cNvSpPr/>
          <p:nvPr/>
        </p:nvSpPr>
        <p:spPr>
          <a:xfrm>
            <a:off x="5130917" y="3904039"/>
            <a:ext cx="1911909" cy="230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EF21BB-D148-4810-A9F1-40F9660690C2}"/>
              </a:ext>
            </a:extLst>
          </p:cNvPr>
          <p:cNvSpPr/>
          <p:nvPr/>
        </p:nvSpPr>
        <p:spPr>
          <a:xfrm>
            <a:off x="6105728" y="225360"/>
            <a:ext cx="499353" cy="261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9F243-3642-4430-B894-CBD781214AC5}"/>
              </a:ext>
            </a:extLst>
          </p:cNvPr>
          <p:cNvSpPr/>
          <p:nvPr/>
        </p:nvSpPr>
        <p:spPr>
          <a:xfrm>
            <a:off x="7413674" y="1322968"/>
            <a:ext cx="2099977" cy="2334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775B63-64D1-4EC8-BF8E-D6459C0612CD}"/>
              </a:ext>
            </a:extLst>
          </p:cNvPr>
          <p:cNvSpPr/>
          <p:nvPr/>
        </p:nvSpPr>
        <p:spPr>
          <a:xfrm>
            <a:off x="5130917" y="572319"/>
            <a:ext cx="1911909" cy="230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36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18F4A-9BDE-49F0-8276-5CD847D5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5" t="50000" r="78339" b="47376"/>
          <a:stretch/>
        </p:blipFill>
        <p:spPr>
          <a:xfrm>
            <a:off x="97277" y="141051"/>
            <a:ext cx="3589506" cy="351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58F84-93B5-44B3-97C2-85019ED9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" t="23263" r="57151" b="43262"/>
          <a:stretch/>
        </p:blipFill>
        <p:spPr>
          <a:xfrm>
            <a:off x="97277" y="593386"/>
            <a:ext cx="6235429" cy="30785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C6BE9D-5CB0-4C88-A391-08FE2A07956E}"/>
              </a:ext>
            </a:extLst>
          </p:cNvPr>
          <p:cNvSpPr/>
          <p:nvPr/>
        </p:nvSpPr>
        <p:spPr>
          <a:xfrm>
            <a:off x="1843391" y="990608"/>
            <a:ext cx="1755844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33761-AA24-4444-BEF3-67B3A57974EB}"/>
              </a:ext>
            </a:extLst>
          </p:cNvPr>
          <p:cNvSpPr/>
          <p:nvPr/>
        </p:nvSpPr>
        <p:spPr>
          <a:xfrm>
            <a:off x="1843390" y="2709161"/>
            <a:ext cx="1940669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8BF95-FDC3-485C-9F23-5A3489EA587C}"/>
              </a:ext>
            </a:extLst>
          </p:cNvPr>
          <p:cNvSpPr/>
          <p:nvPr/>
        </p:nvSpPr>
        <p:spPr>
          <a:xfrm>
            <a:off x="107002" y="2819870"/>
            <a:ext cx="690666" cy="31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7B03B-647B-4ABF-A5B6-49F124A37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43830" r="73641" b="53704"/>
          <a:stretch/>
        </p:blipFill>
        <p:spPr>
          <a:xfrm>
            <a:off x="233463" y="214008"/>
            <a:ext cx="4856192" cy="350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65FBF-9A49-448D-AB35-6564C26BD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" t="23121" r="42611" b="41702"/>
          <a:stretch/>
        </p:blipFill>
        <p:spPr>
          <a:xfrm>
            <a:off x="233463" y="729574"/>
            <a:ext cx="9289916" cy="35886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8A34F-88AA-4D64-8644-584452E994C5}"/>
              </a:ext>
            </a:extLst>
          </p:cNvPr>
          <p:cNvSpPr/>
          <p:nvPr/>
        </p:nvSpPr>
        <p:spPr>
          <a:xfrm>
            <a:off x="2154676" y="1762335"/>
            <a:ext cx="1755844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BB591-FBFE-474C-85B9-9328F689E4B3}"/>
              </a:ext>
            </a:extLst>
          </p:cNvPr>
          <p:cNvSpPr/>
          <p:nvPr/>
        </p:nvSpPr>
        <p:spPr>
          <a:xfrm>
            <a:off x="4742234" y="2035748"/>
            <a:ext cx="2427051" cy="240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361EF-E169-4BC2-B981-0DDD90175B3C}"/>
              </a:ext>
            </a:extLst>
          </p:cNvPr>
          <p:cNvSpPr/>
          <p:nvPr/>
        </p:nvSpPr>
        <p:spPr>
          <a:xfrm>
            <a:off x="233462" y="3218705"/>
            <a:ext cx="797669" cy="31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90C624-5A18-45E7-9BFF-4AC86C570D0D}"/>
              </a:ext>
            </a:extLst>
          </p:cNvPr>
          <p:cNvSpPr/>
          <p:nvPr/>
        </p:nvSpPr>
        <p:spPr>
          <a:xfrm>
            <a:off x="3304160" y="777301"/>
            <a:ext cx="509083" cy="312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23CE6D-4B67-45A2-9E2D-7CCD6E1117CE}"/>
              </a:ext>
            </a:extLst>
          </p:cNvPr>
          <p:cNvSpPr/>
          <p:nvPr/>
        </p:nvSpPr>
        <p:spPr>
          <a:xfrm>
            <a:off x="2180614" y="1190839"/>
            <a:ext cx="2799947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D2D7-72D9-49EC-949C-45D8BE67038A}"/>
              </a:ext>
            </a:extLst>
          </p:cNvPr>
          <p:cNvSpPr txBox="1"/>
          <p:nvPr/>
        </p:nvSpPr>
        <p:spPr>
          <a:xfrm>
            <a:off x="2197543" y="3000304"/>
            <a:ext cx="36545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b="1" dirty="0"/>
              <a:t>Orders_batch3 </a:t>
            </a:r>
            <a:r>
              <a:rPr lang="en-IN" sz="1400" dirty="0"/>
              <a:t>created under </a:t>
            </a:r>
            <a:r>
              <a:rPr lang="en-IN" sz="1400" b="1" dirty="0"/>
              <a:t>Batch3</a:t>
            </a:r>
            <a:r>
              <a:rPr lang="en-IN" sz="1400" dirty="0"/>
              <a:t>(database)</a:t>
            </a:r>
          </a:p>
        </p:txBody>
      </p:sp>
    </p:spTree>
    <p:extLst>
      <p:ext uri="{BB962C8B-B14F-4D97-AF65-F5344CB8AC3E}">
        <p14:creationId xmlns:p14="http://schemas.microsoft.com/office/powerpoint/2010/main" val="64592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17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2022-07-14T13:03:51Z</dcterms:created>
  <dcterms:modified xsi:type="dcterms:W3CDTF">2023-01-24T18:35:37Z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2022-07-14T13:03:53Z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678e8b76-ac2e-4221-b3cf-4093f96fb179</vt:lpwstr>
  </property>
  <property fmtid="{D5CDD505-2E9C-101B-9397-08002B2CF9AE}" pid="8" name="MSIP_Label_19540963-e559-4020-8a90-fe8a502c2801_ContentBits">
    <vt:lpwstr>0</vt:lpwstr>
  </property>
</Properties>
</file>